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텍스트, 스크린샷, 디자인, 침대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B781D05A-897D-732B-646B-0B864D074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8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B763C5-340F-57EA-DAC8-170C6163D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09B24E2-9D83-26A0-6053-41215E67C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691CA93-5DD8-F939-BC68-CCAEC6B4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271B-8891-4988-A19F-DBE7C2FF3B6D}" type="datetimeFigureOut">
              <a:rPr lang="ko-KR" altLang="en-US" smtClean="0"/>
              <a:t>2025-02-11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1F02E5-994D-5DB5-5844-5FC542638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6B0DC76-A754-8293-27FE-A950F2EAD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ED6E-BEE4-41C0-AFE2-A71141562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083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C56B7BE-CDCC-E82A-EB2D-C6F2CCD713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EE57359-EC2A-4733-35DC-61E337E6D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809B65-4911-B895-9BAC-D65DABA61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271B-8891-4988-A19F-DBE7C2FF3B6D}" type="datetimeFigureOut">
              <a:rPr lang="ko-KR" altLang="en-US" smtClean="0"/>
              <a:t>2025-02-11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46DC17-3315-0FCA-322F-34DB4AF4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48CAD5-1ED6-0370-A218-8F55207D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ED6E-BEE4-41C0-AFE2-A71141562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035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텍스트, 스크린샷, 봉투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A95F31E-78D0-43A9-0B68-A88951EEFF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4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텍스트, 스크린샷, 그래픽 디자인, 디자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9598AB93-95E1-5E34-2B12-0D013CBC8F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텍스트, 스크린샷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52182FD6-7092-C3F2-2C64-E2943C84D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1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110ACC-EDBC-1CC2-8336-3FB3D75AE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37B2996-F0CF-A57F-C97D-284EC0BD4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4D5D585-DB9A-A0D1-1906-966EABB1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A4BE9C4-C1BF-2AC3-1358-83F8A4CC3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9BF9C47-26CD-5E3A-30EF-001F4740C6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740AF5D-092E-4774-7B6E-E4E2DFF50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271B-8891-4988-A19F-DBE7C2FF3B6D}" type="datetimeFigureOut">
              <a:rPr lang="ko-KR" altLang="en-US" smtClean="0"/>
              <a:t>2025-02-11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5106AD6-DAF3-CB27-792D-12375E83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0AF7A89-9588-ECBD-D6E8-672F1EE0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ED6E-BEE4-41C0-AFE2-A71141562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233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3CFA12-8AA0-318A-46DA-EBB0CA5FE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BC34410-8FB1-264E-6A87-70E96EC7F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271B-8891-4988-A19F-DBE7C2FF3B6D}" type="datetimeFigureOut">
              <a:rPr lang="ko-KR" altLang="en-US" smtClean="0"/>
              <a:t>2025-02-11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E9AA845-9BEF-256E-6FF4-880FDD829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2A7BAEE-8E91-0487-3191-FC2F1A4B3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ED6E-BEE4-41C0-AFE2-A71141562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562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F422C19-D686-D392-A91B-4A8EF9D2F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271B-8891-4988-A19F-DBE7C2FF3B6D}" type="datetimeFigureOut">
              <a:rPr lang="ko-KR" altLang="en-US" smtClean="0"/>
              <a:t>2025-02-11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511CE8C-5216-6299-65E0-9C51CFCC4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5D3A50A-48DC-0B65-93CD-AE47B20FA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ED6E-BEE4-41C0-AFE2-A71141562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616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CA2664-AE14-BC57-9DBF-9D8197058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3BD1A3-3238-82E4-294A-6CF659310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95F948F-7293-CED4-A419-14176193B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E5489E8-E090-F195-7910-580A24A5A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271B-8891-4988-A19F-DBE7C2FF3B6D}" type="datetimeFigureOut">
              <a:rPr lang="ko-KR" altLang="en-US" smtClean="0"/>
              <a:t>2025-02-11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62DB584-8612-F631-6A2A-570C9B3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16621B5-9419-4E77-384D-C43E65CCA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ED6E-BEE4-41C0-AFE2-A71141562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509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D63692-7D96-A888-9D96-2BFEA7EF1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E9BF61F-4847-3E39-B840-6743E66D18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D42E3B6-5A69-3CFC-9288-D48B21AC9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2AD7071-3C1B-5929-F6DC-C22FB4F95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271B-8891-4988-A19F-DBE7C2FF3B6D}" type="datetimeFigureOut">
              <a:rPr lang="ko-KR" altLang="en-US" smtClean="0"/>
              <a:t>2025-02-11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0F4B72A-AEEC-AF5A-3AF1-A7521A74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B97D85D-20A3-35DF-C755-E917CC911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ED6E-BEE4-41C0-AFE2-A71141562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728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6EE540C-2EAF-1CFA-80C5-A7CF8BBE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DE9035F-46BF-CB36-9AFD-30C965D4F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B676692-1BC0-1357-B4F9-FFA4937163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F4271B-8891-4988-A19F-DBE7C2FF3B6D}" type="datetimeFigureOut">
              <a:rPr lang="ko-KR" altLang="en-US" smtClean="0"/>
              <a:t>2025-02-11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BB39A6-DF58-9E19-0F83-45DA0BA44E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C69AD56-A327-C2CC-26E4-7B82F4DCCF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45ED6E-BEE4-41C0-AFE2-A71141562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933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F1FFC6CA-DD15-9FF7-7388-2B63BFDE9D18}"/>
              </a:ext>
            </a:extLst>
          </p:cNvPr>
          <p:cNvSpPr/>
          <p:nvPr/>
        </p:nvSpPr>
        <p:spPr>
          <a:xfrm>
            <a:off x="2026038" y="2447279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altLang="ko-KR" sz="4000" b="1" dirty="0"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Click to add Presentation </a:t>
            </a:r>
          </a:p>
          <a:p>
            <a:pPr algn="ctr"/>
            <a:r>
              <a:rPr kumimoji="0" lang="en-US" altLang="ko-KR" sz="4000" b="1" dirty="0"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Title </a:t>
            </a:r>
            <a:r>
              <a:rPr lang="en-US" altLang="ko-KR" sz="4000" b="1" dirty="0"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Times New Roman</a:t>
            </a:r>
            <a:r>
              <a:rPr kumimoji="0" lang="en-US" altLang="ko-KR" sz="4000" b="1" dirty="0"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36~40</a:t>
            </a:r>
          </a:p>
          <a:p>
            <a:pPr algn="ctr"/>
            <a:r>
              <a:rPr lang="en-US" altLang="ko-KR" sz="4000" b="1" dirty="0"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title space line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98E79-B8D6-3B59-6F7C-0F7ACAF32E6F}"/>
              </a:ext>
            </a:extLst>
          </p:cNvPr>
          <p:cNvSpPr txBox="1"/>
          <p:nvPr/>
        </p:nvSpPr>
        <p:spPr>
          <a:xfrm>
            <a:off x="1972651" y="5350914"/>
            <a:ext cx="8027653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altLang="ko-K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of Author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altLang="ko-K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Institution, </a:t>
            </a:r>
            <a:r>
              <a:rPr lang="en-US" altLang="ko-K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City, Nationality</a:t>
            </a:r>
          </a:p>
        </p:txBody>
      </p:sp>
    </p:spTree>
    <p:extLst>
      <p:ext uri="{BB962C8B-B14F-4D97-AF65-F5344CB8AC3E}">
        <p14:creationId xmlns:p14="http://schemas.microsoft.com/office/powerpoint/2010/main" val="301272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98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2C232BA-ABC8-17AF-94A7-DDC4DDEF9C65}"/>
              </a:ext>
            </a:extLst>
          </p:cNvPr>
          <p:cNvSpPr/>
          <p:nvPr/>
        </p:nvSpPr>
        <p:spPr>
          <a:xfrm>
            <a:off x="2026038" y="2447279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altLang="ko-KR" sz="4000" b="1" dirty="0">
                <a:solidFill>
                  <a:schemeClr val="bg1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Click to add Presentation </a:t>
            </a:r>
          </a:p>
          <a:p>
            <a:pPr algn="ctr"/>
            <a:r>
              <a:rPr kumimoji="0" lang="en-US" altLang="ko-KR" sz="4000" b="1" dirty="0">
                <a:solidFill>
                  <a:schemeClr val="bg1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Title </a:t>
            </a:r>
            <a:r>
              <a:rPr lang="en-US" altLang="ko-KR" sz="4000" b="1" dirty="0">
                <a:solidFill>
                  <a:schemeClr val="bg1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Times New Roman</a:t>
            </a:r>
            <a:r>
              <a:rPr kumimoji="0" lang="en-US" altLang="ko-KR" sz="4000" b="1" dirty="0">
                <a:solidFill>
                  <a:schemeClr val="bg1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36~40</a:t>
            </a:r>
          </a:p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title space line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1721CD-06A7-FFBB-86A6-67FEE4D02C1D}"/>
              </a:ext>
            </a:extLst>
          </p:cNvPr>
          <p:cNvSpPr txBox="1"/>
          <p:nvPr/>
        </p:nvSpPr>
        <p:spPr>
          <a:xfrm>
            <a:off x="1972651" y="5350914"/>
            <a:ext cx="8027653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altLang="ko-KR" sz="2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of Author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altLang="ko-KR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Institution, </a:t>
            </a:r>
            <a:r>
              <a:rPr lang="en-US" altLang="ko-KR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City, Nationality</a:t>
            </a:r>
          </a:p>
        </p:txBody>
      </p:sp>
    </p:spTree>
    <p:extLst>
      <p:ext uri="{BB962C8B-B14F-4D97-AF65-F5344CB8AC3E}">
        <p14:creationId xmlns:p14="http://schemas.microsoft.com/office/powerpoint/2010/main" val="4203551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180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</Words>
  <Application>Microsoft Office PowerPoint</Application>
  <PresentationFormat>와이드스크린</PresentationFormat>
  <Paragraphs>10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8" baseType="lpstr">
      <vt:lpstr>맑은 고딕</vt:lpstr>
      <vt:lpstr>Arial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윤희 이</dc:creator>
  <cp:lastModifiedBy>윤희 이</cp:lastModifiedBy>
  <cp:revision>1</cp:revision>
  <dcterms:created xsi:type="dcterms:W3CDTF">2025-02-11T05:04:12Z</dcterms:created>
  <dcterms:modified xsi:type="dcterms:W3CDTF">2025-02-11T05:06:41Z</dcterms:modified>
</cp:coreProperties>
</file>